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9f3f6b38f2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9f3f6b38f2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9f3f6b38f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9f3f6b38f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9f3f6b38f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9f3f6b38f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9f3f6b38f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9f3f6b38f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f3f6b38f2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9f3f6b38f2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9f3f6b38f2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9f3f6b38f2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9f3f6b38f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9f3f6b38f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9f3f6b38f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9f3f6b38f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9f3f6b38f2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9f3f6b38f2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f3f6b38f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f3f6b38f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f3f6b38f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9f3f6b38f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f3f6b38f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f3f6b38f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9f3f6b38f2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9f3f6b38f2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9f3f6b38f2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9f3f6b38f2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Somentum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Team 404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460950" y="30480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테스트 결과서</a:t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275" y="1159600"/>
            <a:ext cx="7746673" cy="297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781938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/>
          <p:nvPr/>
        </p:nvSpPr>
        <p:spPr>
          <a:xfrm>
            <a:off x="352375" y="829525"/>
            <a:ext cx="1361400" cy="876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1941825" y="829525"/>
            <a:ext cx="291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EFEFEF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시간 및 날씨 정보 표시</a:t>
            </a:r>
            <a:endParaRPr sz="1200">
              <a:solidFill>
                <a:srgbClr val="EFEFEF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0" name="Google Shape;130;p23"/>
          <p:cNvCxnSpPr>
            <a:stCxn id="128" idx="3"/>
            <a:endCxn id="129" idx="1"/>
          </p:cNvCxnSpPr>
          <p:nvPr/>
        </p:nvCxnSpPr>
        <p:spPr>
          <a:xfrm flipH="1" rot="10800000">
            <a:off x="1713775" y="1014325"/>
            <a:ext cx="228000" cy="253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Google Shape;131;p23"/>
          <p:cNvSpPr/>
          <p:nvPr/>
        </p:nvSpPr>
        <p:spPr>
          <a:xfrm>
            <a:off x="6934150" y="734975"/>
            <a:ext cx="1807800" cy="789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23"/>
          <p:cNvSpPr txBox="1"/>
          <p:nvPr/>
        </p:nvSpPr>
        <p:spPr>
          <a:xfrm>
            <a:off x="5668144" y="848965"/>
            <a:ext cx="82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EFEFEF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Todo list</a:t>
            </a:r>
            <a:endParaRPr sz="1200">
              <a:solidFill>
                <a:srgbClr val="EFEFEF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3" name="Google Shape;133;p23"/>
          <p:cNvCxnSpPr>
            <a:stCxn id="131" idx="1"/>
          </p:cNvCxnSpPr>
          <p:nvPr/>
        </p:nvCxnSpPr>
        <p:spPr>
          <a:xfrm rot="10800000">
            <a:off x="6453850" y="1030775"/>
            <a:ext cx="480300" cy="9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" name="Google Shape;134;p23"/>
          <p:cNvSpPr/>
          <p:nvPr/>
        </p:nvSpPr>
        <p:spPr>
          <a:xfrm>
            <a:off x="3436925" y="2702152"/>
            <a:ext cx="1807800" cy="340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5" name="Google Shape;135;p23"/>
          <p:cNvCxnSpPr>
            <a:stCxn id="134" idx="3"/>
          </p:cNvCxnSpPr>
          <p:nvPr/>
        </p:nvCxnSpPr>
        <p:spPr>
          <a:xfrm flipH="1" rot="10800000">
            <a:off x="5244725" y="2688952"/>
            <a:ext cx="370800" cy="18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" name="Google Shape;136;p23"/>
          <p:cNvSpPr txBox="1"/>
          <p:nvPr/>
        </p:nvSpPr>
        <p:spPr>
          <a:xfrm>
            <a:off x="5583996" y="2490343"/>
            <a:ext cx="82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EFEFEF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로그인</a:t>
            </a:r>
            <a:endParaRPr sz="1200">
              <a:solidFill>
                <a:srgbClr val="EFEFEF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3"/>
          <p:cNvSpPr/>
          <p:nvPr/>
        </p:nvSpPr>
        <p:spPr>
          <a:xfrm>
            <a:off x="2493975" y="3094090"/>
            <a:ext cx="3802200" cy="340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8" name="Google Shape;138;p23"/>
          <p:cNvCxnSpPr>
            <a:stCxn id="137" idx="3"/>
          </p:cNvCxnSpPr>
          <p:nvPr/>
        </p:nvCxnSpPr>
        <p:spPr>
          <a:xfrm flipH="1" rot="10800000">
            <a:off x="6296175" y="3250090"/>
            <a:ext cx="327900" cy="14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" name="Google Shape;139;p23"/>
          <p:cNvSpPr txBox="1"/>
          <p:nvPr/>
        </p:nvSpPr>
        <p:spPr>
          <a:xfrm>
            <a:off x="6624621" y="3040417"/>
            <a:ext cx="82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EFEFEF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명언</a:t>
            </a:r>
            <a:endParaRPr sz="1200">
              <a:solidFill>
                <a:srgbClr val="EFEFEF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475" y="97150"/>
            <a:ext cx="8897050" cy="482174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/>
          <p:nvPr/>
        </p:nvSpPr>
        <p:spPr>
          <a:xfrm>
            <a:off x="6755875" y="811175"/>
            <a:ext cx="1909800" cy="1449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24"/>
          <p:cNvSpPr txBox="1"/>
          <p:nvPr/>
        </p:nvSpPr>
        <p:spPr>
          <a:xfrm>
            <a:off x="5521963" y="1198325"/>
            <a:ext cx="82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EFEFEF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Todo list</a:t>
            </a:r>
            <a:endParaRPr sz="1200">
              <a:solidFill>
                <a:srgbClr val="EFEFEF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7" name="Google Shape;147;p24"/>
          <p:cNvCxnSpPr>
            <a:stCxn id="145" idx="1"/>
          </p:cNvCxnSpPr>
          <p:nvPr/>
        </p:nvCxnSpPr>
        <p:spPr>
          <a:xfrm rot="10800000">
            <a:off x="6275575" y="1437425"/>
            <a:ext cx="480300" cy="9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" name="Google Shape;148;p24"/>
          <p:cNvSpPr/>
          <p:nvPr/>
        </p:nvSpPr>
        <p:spPr>
          <a:xfrm>
            <a:off x="3270725" y="2544025"/>
            <a:ext cx="2149500" cy="498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9" name="Google Shape;149;p24"/>
          <p:cNvCxnSpPr>
            <a:stCxn id="148" idx="3"/>
            <a:endCxn id="150" idx="1"/>
          </p:cNvCxnSpPr>
          <p:nvPr/>
        </p:nvCxnSpPr>
        <p:spPr>
          <a:xfrm>
            <a:off x="5420225" y="2793175"/>
            <a:ext cx="370800" cy="140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" name="Google Shape;150;p24"/>
          <p:cNvSpPr txBox="1"/>
          <p:nvPr/>
        </p:nvSpPr>
        <p:spPr>
          <a:xfrm>
            <a:off x="5791025" y="2748675"/>
            <a:ext cx="121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EFEFEF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로그인 했을 때</a:t>
            </a:r>
            <a:endParaRPr sz="1200">
              <a:solidFill>
                <a:srgbClr val="EFEFEF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772338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/>
          <p:nvPr/>
        </p:nvSpPr>
        <p:spPr>
          <a:xfrm>
            <a:off x="6934150" y="817475"/>
            <a:ext cx="1727100" cy="789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4758300" y="791675"/>
            <a:ext cx="1727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EFEFEF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Todo list</a:t>
            </a:r>
            <a:br>
              <a:rPr lang="ko" sz="1200">
                <a:solidFill>
                  <a:srgbClr val="EFEFEF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ko" sz="1200">
                <a:solidFill>
                  <a:srgbClr val="EFEFEF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+/- 버튼 클릭 시</a:t>
            </a:r>
            <a:endParaRPr sz="1200">
              <a:solidFill>
                <a:srgbClr val="EFEFEF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EFEFEF"/>
                </a:solidFill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Todo list 표시 on/off</a:t>
            </a:r>
            <a:endParaRPr sz="1200">
              <a:solidFill>
                <a:srgbClr val="EFEFEF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8" name="Google Shape;158;p25"/>
          <p:cNvCxnSpPr>
            <a:stCxn id="156" idx="1"/>
          </p:cNvCxnSpPr>
          <p:nvPr/>
        </p:nvCxnSpPr>
        <p:spPr>
          <a:xfrm rot="10800000">
            <a:off x="6453850" y="1113275"/>
            <a:ext cx="480300" cy="9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Somentum 시연</a:t>
            </a:r>
            <a:endParaRPr/>
          </a:p>
        </p:txBody>
      </p:sp>
      <p:sp>
        <p:nvSpPr>
          <p:cNvPr id="164" name="Google Shape;164;p26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Team 404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감사합니다.</a:t>
            </a:r>
            <a:endParaRPr/>
          </a:p>
        </p:txBody>
      </p:sp>
      <p:sp>
        <p:nvSpPr>
          <p:cNvPr id="170" name="Google Shape;170;p2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Team 404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JavaScript</a:t>
            </a:r>
            <a:endParaRPr/>
          </a:p>
        </p:txBody>
      </p:sp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for html / css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460950" y="4942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요구사항 정의서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750" y="1421950"/>
            <a:ext cx="7923000" cy="214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idx="1" type="subTitle"/>
          </p:nvPr>
        </p:nvSpPr>
        <p:spPr>
          <a:xfrm>
            <a:off x="460950" y="48290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서비스 기능 정의서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950" y="1302450"/>
            <a:ext cx="8085351" cy="286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350" y="768200"/>
            <a:ext cx="2960825" cy="377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125" y="768200"/>
            <a:ext cx="2538775" cy="377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350" y="849387"/>
            <a:ext cx="2648100" cy="363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3925" y="849375"/>
            <a:ext cx="3256724" cy="360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7038" y="665198"/>
            <a:ext cx="3369925" cy="3601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idx="1" type="subTitle"/>
          </p:nvPr>
        </p:nvSpPr>
        <p:spPr>
          <a:xfrm>
            <a:off x="460950" y="30480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프로그램 목록</a:t>
            </a:r>
            <a:endParaRPr/>
          </a:p>
        </p:txBody>
      </p:sp>
      <p:sp>
        <p:nvSpPr>
          <p:cNvPr id="109" name="Google Shape;109;p20"/>
          <p:cNvSpPr txBox="1"/>
          <p:nvPr>
            <p:ph idx="1" type="subTitle"/>
          </p:nvPr>
        </p:nvSpPr>
        <p:spPr>
          <a:xfrm>
            <a:off x="607050" y="1037074"/>
            <a:ext cx="8222100" cy="25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아마도 정의서 안하는걸로 알고 있음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목록 해야 한대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025" y="1111750"/>
            <a:ext cx="7966675" cy="29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00" y="1127875"/>
            <a:ext cx="7861899" cy="287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>
            <p:ph idx="1" type="subTitle"/>
          </p:nvPr>
        </p:nvSpPr>
        <p:spPr>
          <a:xfrm>
            <a:off x="460950" y="30480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테스트 시나리오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